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</p:sldIdLst>
  <p:sldSz cx="9144000" cy="6858000" type="screen4x3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presProps" Target="presProps.xml"/>
  <Relationship Id="rId5" Type="http://schemas.openxmlformats.org/officeDocument/2006/relationships/viewProps" Target="viewProps.xml"/>
  <Relationship Id="rId6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9670106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theme/theme1.xml><?xml version="1.0" encoding="utf-8"?>
<a:theme xmlns:a="http://schemas.openxmlformats.org/drawingml/2006/main" name="Theme15">
  <a:themeElements>
    <a:clrScheme name="Theme15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15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15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2026-09-29T03:50:33Z</dcterms:created>
  <dcterms:modified xsi:type="dcterms:W3CDTF">2026-09-29T03:50:33Z</dcterms:modified>
  <dc:title>Untitled Presentation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